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62" r:id="rId3"/>
    <p:sldId id="261" r:id="rId4"/>
    <p:sldId id="259" r:id="rId5"/>
    <p:sldId id="258" r:id="rId6"/>
    <p:sldId id="260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86"/>
  </p:normalViewPr>
  <p:slideViewPr>
    <p:cSldViewPr snapToGrid="0">
      <p:cViewPr>
        <p:scale>
          <a:sx n="90" d="100"/>
          <a:sy n="90" d="100"/>
        </p:scale>
        <p:origin x="232" y="4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375746-04AC-E41D-2BB1-69BEAF2CE1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15B203-8969-2498-3BE9-0A13B5DFF7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2ACD6F-61BE-0D40-F063-C82FBEB941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2BDAC-2AC2-4E4F-B7CD-EADB89EE5B0B}" type="datetimeFigureOut">
              <a:rPr lang="en-US" smtClean="0"/>
              <a:t>11/1/24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12FE66-1335-CD80-7A6D-E0352691DC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1B60D9-704F-7DDB-D1B8-48F2C38C3C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759E3-486B-D140-82A3-A5FD782269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7890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297FD-E6D1-CEB5-2513-98A363635F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7A2E2C-DADE-4831-9AD4-526F366666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A09714-BEA9-072F-B823-77C2A9D6BF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2BDAC-2AC2-4E4F-B7CD-EADB89EE5B0B}" type="datetimeFigureOut">
              <a:rPr lang="en-US" smtClean="0"/>
              <a:t>11/1/24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AC053B-C0A2-5164-81AD-85F0F5FBA3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2BE092-3686-3EB1-7CE7-33BB03B05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759E3-486B-D140-82A3-A5FD782269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0969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C9CFD40-319C-0A41-BA66-A0AB6F64200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D2A13A1-0A88-D928-D599-7572867650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1858DB-DF38-3D7A-BF3D-04CCC97AA4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2BDAC-2AC2-4E4F-B7CD-EADB89EE5B0B}" type="datetimeFigureOut">
              <a:rPr lang="en-US" smtClean="0"/>
              <a:t>11/1/24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7B97AF-09A5-F35A-BFD8-496D99285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04E228-F582-A271-077A-082721E7DA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759E3-486B-D140-82A3-A5FD782269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8583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A7323-0794-16C4-2B78-BEE40BEEF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78F363-0D83-13BB-A9DD-97680D4106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062F82-6CA6-24CA-F56F-73270F0403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2BDAC-2AC2-4E4F-B7CD-EADB89EE5B0B}" type="datetimeFigureOut">
              <a:rPr lang="en-US" smtClean="0"/>
              <a:t>11/1/24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B715B3-7768-E576-02AA-42BDA09252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CE6957-6FA4-E252-8826-973FFC3B4C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759E3-486B-D140-82A3-A5FD782269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3528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A7615-B0B4-E6F2-DB14-67F30FBC84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2E3045-29E6-F18D-16D0-A437E10E91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992DBE-30DF-146C-2BC7-AF0ECE921C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2BDAC-2AC2-4E4F-B7CD-EADB89EE5B0B}" type="datetimeFigureOut">
              <a:rPr lang="en-US" smtClean="0"/>
              <a:t>11/1/24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F2B260-C341-4AC4-E526-BCC4B4DB86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60359F-0A26-D37A-3AC5-B63945C60D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759E3-486B-D140-82A3-A5FD782269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13790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08528B-C725-D916-2996-386FD52E7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04A684-51EB-A710-58A4-3A6EC052B9B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072277-32B2-9351-3E45-934D6A9B76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133ABC-1CD9-D0D2-9D9A-B795276832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2BDAC-2AC2-4E4F-B7CD-EADB89EE5B0B}" type="datetimeFigureOut">
              <a:rPr lang="en-US" smtClean="0"/>
              <a:t>11/1/24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CAB3B5-E4C5-8447-6C0E-C2AF32E5E7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B57395-F5BB-A6EE-9BCC-4ABAB6298D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759E3-486B-D140-82A3-A5FD782269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9812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F2BB69-16CB-5E33-65CE-BA6037AC66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327448-050A-9E4E-F51B-AE39AFDB3A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A65F0F-EC50-1DBC-8B5A-287851FF83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812BF62-7FBA-9252-F29F-C9C3FF059F7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C7EC3EE-6667-48B0-1376-9340F82AEDC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9E77872-D6FD-8B14-61E6-588AB52BD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2BDAC-2AC2-4E4F-B7CD-EADB89EE5B0B}" type="datetimeFigureOut">
              <a:rPr lang="en-US" smtClean="0"/>
              <a:t>11/1/24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CD01AF7-8B06-8C80-1513-A505126323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EF447D8-2AB7-0152-3636-E02C6DE9F7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759E3-486B-D140-82A3-A5FD782269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6475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54C149-65CC-6A45-6C6B-CC620F5CB6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9450AA-4567-8BC8-74B2-267F643705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2BDAC-2AC2-4E4F-B7CD-EADB89EE5B0B}" type="datetimeFigureOut">
              <a:rPr lang="en-US" smtClean="0"/>
              <a:t>11/1/24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532ED9-97AA-2B02-CD2D-5BF5BFEB0C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9D53EB-A313-0BE5-8495-A96B1B036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759E3-486B-D140-82A3-A5FD782269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9174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1539E26-3A8D-1E5E-385D-9B6D8EDE95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2BDAC-2AC2-4E4F-B7CD-EADB89EE5B0B}" type="datetimeFigureOut">
              <a:rPr lang="en-US" smtClean="0"/>
              <a:t>11/1/24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CE4A373-6678-C8F5-099F-A574A0B412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63F657-F920-B45A-A774-8649015F8F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759E3-486B-D140-82A3-A5FD782269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8836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C49AB-3104-0C8C-DA6C-07F5C4DAC9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5866EC-DEF2-D3E4-34FD-38B56FC3DC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8D9424-BB99-AE74-1E5D-D6481F3E28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36A962-AFDB-80F4-B0FD-C5E7F71060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2BDAC-2AC2-4E4F-B7CD-EADB89EE5B0B}" type="datetimeFigureOut">
              <a:rPr lang="en-US" smtClean="0"/>
              <a:t>11/1/24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3CB384-4412-CD0E-B878-D76AE0C37F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28BF0D-ADB5-0904-D2D6-90EE55A87A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759E3-486B-D140-82A3-A5FD782269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3071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6C1F5A-7250-CF82-A733-E4347AE040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E590BE1-6A68-B552-6BD1-6A8F591107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B4E249-8F39-8CC2-26C7-0505330C43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88FD72-1216-19C8-CBD4-9BA41BC1E1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2BDAC-2AC2-4E4F-B7CD-EADB89EE5B0B}" type="datetimeFigureOut">
              <a:rPr lang="en-US" smtClean="0"/>
              <a:t>11/1/24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044389-7352-E515-FBF0-858652E78D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B39DF8-D8C2-B310-2937-A44E52D1B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759E3-486B-D140-82A3-A5FD782269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7551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6626D80-A9D4-5D89-E479-B2365020B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1585BA-F630-09B4-DB5D-251C3ED7A6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36B3BA-F8A9-409E-E83F-43027C645B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BA2BDAC-2AC2-4E4F-B7CD-EADB89EE5B0B}" type="datetimeFigureOut">
              <a:rPr lang="en-US" smtClean="0"/>
              <a:t>11/1/24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8DD89E-DD03-D024-6BE0-5691568A20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8DC509-B8D4-BC0A-8E63-9B6191D4BA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86759E3-486B-D140-82A3-A5FD782269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9623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number on a white background&#10;&#10;Description automatically generated">
            <a:extLst>
              <a:ext uri="{FF2B5EF4-FFF2-40B4-BE49-F238E27FC236}">
                <a16:creationId xmlns:a16="http://schemas.microsoft.com/office/drawing/2014/main" id="{DE677585-B92E-B9A8-695E-ADF7CE1288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9238" y="1298703"/>
            <a:ext cx="2753663" cy="1315910"/>
          </a:xfrm>
          <a:prstGeom prst="rect">
            <a:avLst/>
          </a:prstGeom>
        </p:spPr>
      </p:pic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65C068B6-61E9-0FFD-A4D5-C77D486A6F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2620" y="3429000"/>
            <a:ext cx="5295709" cy="3043511"/>
          </a:xfrm>
          <a:prstGeom prst="rect">
            <a:avLst/>
          </a:prstGeom>
        </p:spPr>
      </p:pic>
      <p:pic>
        <p:nvPicPr>
          <p:cNvPr id="15" name="Picture 14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E5D3A000-FF6F-5D55-7463-27D8796355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436" y="207295"/>
            <a:ext cx="5321796" cy="2764569"/>
          </a:xfrm>
          <a:prstGeom prst="rect">
            <a:avLst/>
          </a:prstGeom>
        </p:spPr>
      </p:pic>
      <p:pic>
        <p:nvPicPr>
          <p:cNvPr id="19" name="Picture 18" descr="A table of numbers with black text&#10;&#10;Description automatically generated">
            <a:extLst>
              <a:ext uri="{FF2B5EF4-FFF2-40B4-BE49-F238E27FC236}">
                <a16:creationId xmlns:a16="http://schemas.microsoft.com/office/drawing/2014/main" id="{11714847-78FC-1F5C-A97D-EE95E1C52C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95349" y="107545"/>
            <a:ext cx="2581215" cy="4286324"/>
          </a:xfrm>
          <a:prstGeom prst="rect">
            <a:avLst/>
          </a:prstGeom>
        </p:spPr>
      </p:pic>
      <p:pic>
        <p:nvPicPr>
          <p:cNvPr id="39" name="Picture 38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BE3F54BF-ECF0-F5C2-5D82-8CE0AE688F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5436" y="3429000"/>
            <a:ext cx="4008739" cy="3043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9972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diagram of data science&#10;&#10;Description automatically generated">
            <a:extLst>
              <a:ext uri="{FF2B5EF4-FFF2-40B4-BE49-F238E27FC236}">
                <a16:creationId xmlns:a16="http://schemas.microsoft.com/office/drawing/2014/main" id="{CCBA23EC-08AF-9448-E669-817A86B858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208" y="285017"/>
            <a:ext cx="11165583" cy="5758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3440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and white illustration of a crowd of people&#10;&#10;Description automatically generated">
            <a:extLst>
              <a:ext uri="{FF2B5EF4-FFF2-40B4-BE49-F238E27FC236}">
                <a16:creationId xmlns:a16="http://schemas.microsoft.com/office/drawing/2014/main" id="{E1CA8399-1322-E2EB-0BA5-FCE17E1EBD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204" y="2294445"/>
            <a:ext cx="5321796" cy="431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7686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C24D7CE-E577-DA2D-4FAF-E2361C546F43}"/>
              </a:ext>
            </a:extLst>
          </p:cNvPr>
          <p:cNvSpPr/>
          <p:nvPr/>
        </p:nvSpPr>
        <p:spPr>
          <a:xfrm>
            <a:off x="-304800" y="-171450"/>
            <a:ext cx="13512800" cy="72151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1B6081D-D3E8-4209-B85B-EB1C655A6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1214" y="1111170"/>
            <a:ext cx="11040" cy="4645103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8CA55E4-1295-45C8-BA05-5A9E705B74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03027" y="3428998"/>
            <a:ext cx="4188904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8C5794E-A9A1-4A23-AF68-C79A782233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610334" y="3428998"/>
            <a:ext cx="4188904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005D5F00-CD83-72DB-F5D6-2695FB912D1D}"/>
              </a:ext>
            </a:extLst>
          </p:cNvPr>
          <p:cNvSpPr/>
          <p:nvPr/>
        </p:nvSpPr>
        <p:spPr>
          <a:xfrm>
            <a:off x="-152400" y="3035750"/>
            <a:ext cx="12974191" cy="9933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graph of blue dots&#10;&#10;Description automatically generated">
            <a:extLst>
              <a:ext uri="{FF2B5EF4-FFF2-40B4-BE49-F238E27FC236}">
                <a16:creationId xmlns:a16="http://schemas.microsoft.com/office/drawing/2014/main" id="{8E47809F-AE58-97D8-57A5-137F1E1630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916" y="-171450"/>
            <a:ext cx="4423723" cy="3207200"/>
          </a:xfrm>
          <a:prstGeom prst="rect">
            <a:avLst/>
          </a:prstGeom>
        </p:spPr>
      </p:pic>
      <p:pic>
        <p:nvPicPr>
          <p:cNvPr id="4" name="Picture 3" descr="A diagram of a number of blue dots&#10;&#10;Description automatically generated">
            <a:extLst>
              <a:ext uri="{FF2B5EF4-FFF2-40B4-BE49-F238E27FC236}">
                <a16:creationId xmlns:a16="http://schemas.microsoft.com/office/drawing/2014/main" id="{5958527F-8F7E-1B93-5808-03B2C3AF50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3302" y="-171450"/>
            <a:ext cx="4423723" cy="3207200"/>
          </a:xfrm>
          <a:prstGeom prst="rect">
            <a:avLst/>
          </a:prstGeom>
        </p:spPr>
      </p:pic>
      <p:pic>
        <p:nvPicPr>
          <p:cNvPr id="3" name="Picture 2" descr="A graph with blue dots&#10;&#10;Description automatically generated">
            <a:extLst>
              <a:ext uri="{FF2B5EF4-FFF2-40B4-BE49-F238E27FC236}">
                <a16:creationId xmlns:a16="http://schemas.microsoft.com/office/drawing/2014/main" id="{7CC00455-F85D-0BD6-7713-9450065DA5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170" y="3820292"/>
            <a:ext cx="4428321" cy="3210534"/>
          </a:xfrm>
          <a:prstGeom prst="rect">
            <a:avLst/>
          </a:prstGeom>
        </p:spPr>
      </p:pic>
      <p:pic>
        <p:nvPicPr>
          <p:cNvPr id="5" name="Picture 4" descr="A graph of blue dots&#10;&#10;Description automatically generated">
            <a:extLst>
              <a:ext uri="{FF2B5EF4-FFF2-40B4-BE49-F238E27FC236}">
                <a16:creationId xmlns:a16="http://schemas.microsoft.com/office/drawing/2014/main" id="{870D5890-2AD8-45F9-9345-50B785EF94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2654" y="3818765"/>
            <a:ext cx="4441555" cy="3220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8089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CD67800-37AC-4E14-89B0-F79DCB3FB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6560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0F1788F-A5AE-4188-8274-F7F2E3833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959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2E5DD2D4-4BC3-7D9E-3792-078173162E53}"/>
              </a:ext>
            </a:extLst>
          </p:cNvPr>
          <p:cNvSpPr/>
          <p:nvPr/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graph of a number of people&#10;&#10;Description automatically generated with medium confidence">
            <a:extLst>
              <a:ext uri="{FF2B5EF4-FFF2-40B4-BE49-F238E27FC236}">
                <a16:creationId xmlns:a16="http://schemas.microsoft.com/office/drawing/2014/main" id="{BC9C9487-1C8D-CFA7-8BF5-296C91BFDA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183" y="124475"/>
            <a:ext cx="4089944" cy="3098132"/>
          </a:xfrm>
          <a:prstGeom prst="rect">
            <a:avLst/>
          </a:prstGeom>
        </p:spPr>
      </p:pic>
      <p:pic>
        <p:nvPicPr>
          <p:cNvPr id="2" name="Picture 1" descr="A graph with lines and text&#10;&#10;Description automatically generated with medium confidence">
            <a:extLst>
              <a:ext uri="{FF2B5EF4-FFF2-40B4-BE49-F238E27FC236}">
                <a16:creationId xmlns:a16="http://schemas.microsoft.com/office/drawing/2014/main" id="{E780DD80-CB2D-5163-B9BA-32C468FE9F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183" y="3671377"/>
            <a:ext cx="4638202" cy="3084404"/>
          </a:xfrm>
          <a:prstGeom prst="rect">
            <a:avLst/>
          </a:prstGeom>
        </p:spPr>
      </p:pic>
      <p:pic>
        <p:nvPicPr>
          <p:cNvPr id="5" name="Picture 4" descr="A graph of different colored squares&#10;&#10;Description automatically generated">
            <a:extLst>
              <a:ext uri="{FF2B5EF4-FFF2-40B4-BE49-F238E27FC236}">
                <a16:creationId xmlns:a16="http://schemas.microsoft.com/office/drawing/2014/main" id="{1DD4DBD9-58D5-4AF7-DB45-CF60AC8572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3212" y="102219"/>
            <a:ext cx="4517963" cy="3106099"/>
          </a:xfrm>
          <a:prstGeom prst="rect">
            <a:avLst/>
          </a:prstGeom>
        </p:spPr>
      </p:pic>
      <p:pic>
        <p:nvPicPr>
          <p:cNvPr id="11" name="Picture 10" descr="A map of a city&#10;&#10;Description automatically generated">
            <a:extLst>
              <a:ext uri="{FF2B5EF4-FFF2-40B4-BE49-F238E27FC236}">
                <a16:creationId xmlns:a16="http://schemas.microsoft.com/office/drawing/2014/main" id="{124F951F-CF7F-F813-A7FE-07951B5D5F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3866" y="3573165"/>
            <a:ext cx="4251064" cy="3182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8810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ack and white text on a white background&#10;&#10;Description automatically generated">
            <a:extLst>
              <a:ext uri="{FF2B5EF4-FFF2-40B4-BE49-F238E27FC236}">
                <a16:creationId xmlns:a16="http://schemas.microsoft.com/office/drawing/2014/main" id="{4CF8DAC6-C025-43B1-E0D3-BCA2392178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630" y="503048"/>
            <a:ext cx="5898184" cy="2692401"/>
          </a:xfrm>
          <a:prstGeom prst="rect">
            <a:avLst/>
          </a:prstGeom>
        </p:spPr>
      </p:pic>
      <p:pic>
        <p:nvPicPr>
          <p:cNvPr id="4" name="Picture 3" descr="A map of the united kingdom&#10;&#10;Description automatically generated">
            <a:extLst>
              <a:ext uri="{FF2B5EF4-FFF2-40B4-BE49-F238E27FC236}">
                <a16:creationId xmlns:a16="http://schemas.microsoft.com/office/drawing/2014/main" id="{6F6C0F3B-841C-72E4-1460-A706C4EF03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8182" y="3334099"/>
            <a:ext cx="4679160" cy="3523901"/>
          </a:xfrm>
          <a:prstGeom prst="rect">
            <a:avLst/>
          </a:prstGeom>
        </p:spPr>
      </p:pic>
      <p:pic>
        <p:nvPicPr>
          <p:cNvPr id="6" name="Picture 5" descr="A map of a city&#10;&#10;Description automatically generated">
            <a:extLst>
              <a:ext uri="{FF2B5EF4-FFF2-40B4-BE49-F238E27FC236}">
                <a16:creationId xmlns:a16="http://schemas.microsoft.com/office/drawing/2014/main" id="{4EF78082-0984-A8F1-FDEF-30400ADEB2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885" y="3556000"/>
            <a:ext cx="5768457" cy="3144009"/>
          </a:xfrm>
          <a:prstGeom prst="rect">
            <a:avLst/>
          </a:prstGeom>
        </p:spPr>
      </p:pic>
      <p:pic>
        <p:nvPicPr>
          <p:cNvPr id="7" name="Picture 6" descr="A screenshot of a map&#10;&#10;Description automatically generated">
            <a:extLst>
              <a:ext uri="{FF2B5EF4-FFF2-40B4-BE49-F238E27FC236}">
                <a16:creationId xmlns:a16="http://schemas.microsoft.com/office/drawing/2014/main" id="{B7BC53EA-52B5-5026-9262-933703EEFE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98183" y="28576"/>
            <a:ext cx="4679159" cy="3009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3231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</TotalTime>
  <Words>0</Words>
  <Application>Microsoft Macintosh PowerPoint</Application>
  <PresentationFormat>Widescreen</PresentationFormat>
  <Paragraphs>0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Evelyn Campbell, Ph.D.</dc:creator>
  <cp:lastModifiedBy>Evelyn Campbell, Ph.D.</cp:lastModifiedBy>
  <cp:revision>2</cp:revision>
  <cp:lastPrinted>2024-11-01T15:29:22Z</cp:lastPrinted>
  <dcterms:created xsi:type="dcterms:W3CDTF">2024-11-01T15:05:44Z</dcterms:created>
  <dcterms:modified xsi:type="dcterms:W3CDTF">2024-11-01T15:48:25Z</dcterms:modified>
</cp:coreProperties>
</file>